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88E67-5335-4E94-BAE3-DBC0136B2D1D}" v="3" dt="2024-12-05T15:13:36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o Ferrer" userId="0d771ef581087357" providerId="LiveId" clId="{0F388E67-5335-4E94-BAE3-DBC0136B2D1D}"/>
    <pc:docChg chg="custSel addSld delSld modSld">
      <pc:chgData name="Alejandro Ferrer" userId="0d771ef581087357" providerId="LiveId" clId="{0F388E67-5335-4E94-BAE3-DBC0136B2D1D}" dt="2024-12-05T15:13:39.579" v="9" actId="962"/>
      <pc:docMkLst>
        <pc:docMk/>
      </pc:docMkLst>
      <pc:sldChg chg="del">
        <pc:chgData name="Alejandro Ferrer" userId="0d771ef581087357" providerId="LiveId" clId="{0F388E67-5335-4E94-BAE3-DBC0136B2D1D}" dt="2024-11-26T16:45:23.718" v="1" actId="47"/>
        <pc:sldMkLst>
          <pc:docMk/>
          <pc:sldMk cId="1858834604" sldId="256"/>
        </pc:sldMkLst>
      </pc:sldChg>
      <pc:sldChg chg="addSp delSp modSp add mod">
        <pc:chgData name="Alejandro Ferrer" userId="0d771ef581087357" providerId="LiveId" clId="{0F388E67-5335-4E94-BAE3-DBC0136B2D1D}" dt="2024-12-05T15:13:39.579" v="9" actId="962"/>
        <pc:sldMkLst>
          <pc:docMk/>
          <pc:sldMk cId="1368991095" sldId="257"/>
        </pc:sldMkLst>
        <pc:picChg chg="del">
          <ac:chgData name="Alejandro Ferrer" userId="0d771ef581087357" providerId="LiveId" clId="{0F388E67-5335-4E94-BAE3-DBC0136B2D1D}" dt="2024-12-04T15:33:05.809" v="2" actId="478"/>
          <ac:picMkLst>
            <pc:docMk/>
            <pc:sldMk cId="1368991095" sldId="257"/>
            <ac:picMk id="3" creationId="{74679D8D-A1FD-4B42-B565-35C24B6F1CEF}"/>
          </ac:picMkLst>
        </pc:picChg>
        <pc:picChg chg="add mod">
          <ac:chgData name="Alejandro Ferrer" userId="0d771ef581087357" providerId="LiveId" clId="{0F388E67-5335-4E94-BAE3-DBC0136B2D1D}" dt="2024-12-05T15:13:39.579" v="9" actId="962"/>
          <ac:picMkLst>
            <pc:docMk/>
            <pc:sldMk cId="1368991095" sldId="257"/>
            <ac:picMk id="3" creationId="{B81309BE-6CF1-467B-8C8C-6725D8369416}"/>
          </ac:picMkLst>
        </pc:picChg>
        <pc:picChg chg="add del mod">
          <ac:chgData name="Alejandro Ferrer" userId="0d771ef581087357" providerId="LiveId" clId="{0F388E67-5335-4E94-BAE3-DBC0136B2D1D}" dt="2024-12-05T15:13:35.218" v="6" actId="478"/>
          <ac:picMkLst>
            <pc:docMk/>
            <pc:sldMk cId="1368991095" sldId="257"/>
            <ac:picMk id="4" creationId="{7AA36675-0E8B-4F16-B060-09BD4CD546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9BABA-D74F-4FEF-A412-D13E9DB6B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4F41D0-1C41-419A-9C74-419BCABB8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A246C5-53C4-4661-880B-C1802351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A788-5971-4FE0-A255-164C2CB551A4}" type="datetimeFigureOut">
              <a:rPr lang="es-CO" smtClean="0"/>
              <a:t>5/12/2024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58C357-FB55-4900-8072-32B84F8D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69B59A-81F9-447D-AF71-9A8C4A28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7E5-0BB9-4470-BC97-4AB6C9D0F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271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39A6D-0D55-47DE-A95D-649FBF46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09D5B5-775C-4F31-927B-E7AB1E03B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4A3BF-E9E2-4AB0-B0FD-9AEFF5DF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A788-5971-4FE0-A255-164C2CB551A4}" type="datetimeFigureOut">
              <a:rPr lang="es-CO" smtClean="0"/>
              <a:t>5/12/2024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9DCF0E-42DD-46E2-98EB-CA1FD0DC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25A08C-8DD9-494B-958A-90768B53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7E5-0BB9-4470-BC97-4AB6C9D0F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885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BFBAFA-A35B-47A6-A74D-8043D2ACF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7E1402-73A7-4856-AA07-C033C64D6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9AC6B1-2F2B-4C1C-9199-8C1AFF26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A788-5971-4FE0-A255-164C2CB551A4}" type="datetimeFigureOut">
              <a:rPr lang="es-CO" smtClean="0"/>
              <a:t>5/12/2024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F43890-F45E-45E1-9AA1-6FD451D7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174738-E8D0-42AA-96B9-41890C31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7E5-0BB9-4470-BC97-4AB6C9D0F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131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B971C-719D-4E33-8A81-C8399F47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478016-C703-4061-A74E-6B1CFC3E5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10E22A-22AC-4CF3-848E-492957EE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A788-5971-4FE0-A255-164C2CB551A4}" type="datetimeFigureOut">
              <a:rPr lang="es-CO" smtClean="0"/>
              <a:t>5/12/2024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43D8C-6CDB-4375-B153-8DD3C341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702E3-3A28-42AF-BB3A-426FCBE9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7E5-0BB9-4470-BC97-4AB6C9D0F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113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3AC39-5A56-4DA4-A694-DDC89B8A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CB8B22-B3EC-4E18-AF55-FD156DB7A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582BA0-3869-40D1-958D-9BA2C006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A788-5971-4FE0-A255-164C2CB551A4}" type="datetimeFigureOut">
              <a:rPr lang="es-CO" smtClean="0"/>
              <a:t>5/12/2024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F5B9AF-1211-4F62-ACFB-EAE6E276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CA60C-BC9F-4EC0-ACA1-281AA78A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7E5-0BB9-4470-BC97-4AB6C9D0F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736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8E5B6-BD24-4D2A-B76C-26050196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D3D90-2582-4C4D-841F-D1E058149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82956A-5409-422B-B7B4-75381D89A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40316E-9143-4569-818E-C05DE81CE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A788-5971-4FE0-A255-164C2CB551A4}" type="datetimeFigureOut">
              <a:rPr lang="es-CO" smtClean="0"/>
              <a:t>5/12/2024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BA0BCC-AE96-4081-8113-3EE21245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8D4ACF-4D6C-4954-8A29-6ED017DB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7E5-0BB9-4470-BC97-4AB6C9D0F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102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5B943-BA39-423F-A4AF-F53A7FDD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6F53E7-E1A5-40B6-B275-0FAA8008A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39913-283C-42CA-9023-36D0A12CA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F8AF49-50A4-4207-9E9B-74A592FDE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DBF428-CCD0-49EC-B886-4949D0DFF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E81022-5FC0-4747-874F-4F6B0871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A788-5971-4FE0-A255-164C2CB551A4}" type="datetimeFigureOut">
              <a:rPr lang="es-CO" smtClean="0"/>
              <a:t>5/12/2024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C2ADB5-26F1-449C-84F1-627B814E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219067-DBAB-41FF-B2D9-8349EB66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7E5-0BB9-4470-BC97-4AB6C9D0F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086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D0006-C342-4C18-BA03-9B9A4D32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67ED1C-28A0-4773-8971-86158C80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A788-5971-4FE0-A255-164C2CB551A4}" type="datetimeFigureOut">
              <a:rPr lang="es-CO" smtClean="0"/>
              <a:t>5/12/2024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7915EF-570C-4C80-BF18-63468DF9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0B0AC8-DF3C-4F97-BDAB-E5FA0B53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7E5-0BB9-4470-BC97-4AB6C9D0F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41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7D7A3A-E361-4324-B084-12670C46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A788-5971-4FE0-A255-164C2CB551A4}" type="datetimeFigureOut">
              <a:rPr lang="es-CO" smtClean="0"/>
              <a:t>5/12/2024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46328E-F82D-4721-94E9-39E0FCBC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7EDA50-E659-40C3-8BAD-8318B76B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7E5-0BB9-4470-BC97-4AB6C9D0F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54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D9F0B-ED11-4FE1-8C04-1F83100A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5FB6FA-6902-4853-88A4-40480E0DC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C4B91C-437B-477B-91D1-BDE2230D8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33A3AD-4F07-4147-A68C-1F3EC0B4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A788-5971-4FE0-A255-164C2CB551A4}" type="datetimeFigureOut">
              <a:rPr lang="es-CO" smtClean="0"/>
              <a:t>5/12/2024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C0BD64-88F5-46D3-AC69-FD97095F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AE2EDC-68F1-4851-9F3A-EA33A9FA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7E5-0BB9-4470-BC97-4AB6C9D0F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139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341CAA-BD4D-46BF-86DC-62E77E05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E35CAB-53DE-42C3-BAB6-B4EDCCA0D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D559F9-23C1-4DDE-8ACD-EFCDC51AA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644D19-C83B-4B77-B401-37A4EEC0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A788-5971-4FE0-A255-164C2CB551A4}" type="datetimeFigureOut">
              <a:rPr lang="es-CO" smtClean="0"/>
              <a:t>5/12/2024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C319A8-B195-44BC-B9E5-EC864E5A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FFDA3F-DDBA-44C5-B46B-F8FE7F4B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7E5-0BB9-4470-BC97-4AB6C9D0F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177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5DF039-7555-41E2-9D3D-770F5C14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7FE85B-BB3D-49A2-8C62-3BEC276F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0A762-D1AC-47CC-ABC1-88F01E17D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6A788-5971-4FE0-A255-164C2CB551A4}" type="datetimeFigureOut">
              <a:rPr lang="es-CO" smtClean="0"/>
              <a:t>5/12/2024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7572E6-582E-430D-8B33-74C34695C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4245F5-3FEE-4CC5-A351-F70224701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EF7E5-0BB9-4470-BC97-4AB6C9D0F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42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81309BE-6CF1-467B-8C8C-6725D8369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91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Ferrer</dc:creator>
  <cp:lastModifiedBy>Alejandro Ferrer</cp:lastModifiedBy>
  <cp:revision>1</cp:revision>
  <dcterms:created xsi:type="dcterms:W3CDTF">2024-10-07T15:33:07Z</dcterms:created>
  <dcterms:modified xsi:type="dcterms:W3CDTF">2024-12-05T15:13:44Z</dcterms:modified>
</cp:coreProperties>
</file>