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07" r:id="rId2"/>
    <p:sldId id="408" r:id="rId3"/>
    <p:sldId id="409" r:id="rId4"/>
    <p:sldId id="410" r:id="rId5"/>
    <p:sldId id="411" r:id="rId6"/>
    <p:sldId id="412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/>
  <p:cmAuthor id="2" name="Gloria Mercedes Carrillo" initials="GMC" lastIdx="2" clrIdx="1">
    <p:extLst>
      <p:ext uri="{19B8F6BF-5375-455C-9EA6-DF929625EA0E}">
        <p15:presenceInfo xmlns:p15="http://schemas.microsoft.com/office/powerpoint/2012/main" userId="S-1-5-21-3197598549-195824295-2772098970-12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00FF"/>
    <a:srgbClr val="F4E9CE"/>
    <a:srgbClr val="FFFFFF"/>
    <a:srgbClr val="F2F2F2"/>
    <a:srgbClr val="345BA2"/>
    <a:srgbClr val="27457B"/>
    <a:srgbClr val="223C6C"/>
    <a:srgbClr val="3A67B8"/>
    <a:srgbClr val="2D5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50" autoAdjust="0"/>
    <p:restoredTop sz="83808" autoAdjust="0"/>
  </p:normalViewPr>
  <p:slideViewPr>
    <p:cSldViewPr snapToGrid="0">
      <p:cViewPr varScale="1">
        <p:scale>
          <a:sx n="62" d="100"/>
          <a:sy n="62" d="100"/>
        </p:scale>
        <p:origin x="8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C33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FF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C0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C0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C00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FFC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1141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C00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C00000"/>
        </a:solidFill>
      </dgm:spPr>
      <dgm:t>
        <a:bodyPr/>
        <a:lstStyle/>
        <a:p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FFC000"/>
        </a:solidFill>
      </dgm:spPr>
      <dgm:t>
        <a:bodyPr/>
        <a:lstStyle/>
        <a:p>
          <a:endParaRPr lang="es-ES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37CFBC86-587B-4E39-9706-EA379F1DD400}">
      <dgm:prSet phldrT="[Texto]" custT="1"/>
      <dgm:spPr>
        <a:solidFill>
          <a:srgbClr val="FFC000"/>
        </a:solidFill>
        <a:ln>
          <a:noFill/>
        </a:ln>
        <a:effectLst/>
      </dgm:spPr>
      <dgm:t>
        <a:bodyPr spcFirstLastPara="0" vert="horz" wrap="square" lIns="49530" tIns="49530" rIns="49530" bIns="49530" numCol="1" spcCol="1270" anchor="ctr" anchorCtr="0"/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58017B-6858-4B6D-8775-7B621AA975F9}" type="parTrans" cxnId="{AE0C5E8B-692B-4618-A688-B6E4F0BE2064}">
      <dgm:prSet/>
      <dgm:spPr/>
      <dgm:t>
        <a:bodyPr/>
        <a:lstStyle/>
        <a:p>
          <a:endParaRPr lang="es-CO"/>
        </a:p>
      </dgm:t>
    </dgm:pt>
    <dgm:pt modelId="{B4AFDFA5-69F2-4CAA-B24D-46E8ECA36F67}" type="sibTrans" cxnId="{AE0C5E8B-692B-4618-A688-B6E4F0BE2064}">
      <dgm:prSet/>
      <dgm:spPr/>
      <dgm:t>
        <a:bodyPr/>
        <a:lstStyle/>
        <a:p>
          <a:endParaRPr lang="es-CO"/>
        </a:p>
      </dgm:t>
    </dgm:pt>
    <dgm:pt modelId="{9DC00EF4-14E5-478D-B535-689800194F79}">
      <dgm:prSet custT="1"/>
      <dgm:spPr>
        <a:solidFill>
          <a:srgbClr val="FFC000"/>
        </a:solidFill>
      </dgm:spPr>
      <dgm:t>
        <a:bodyPr/>
        <a:lstStyle/>
        <a:p>
          <a:r>
            <a:rPr lang="es-CO" sz="1200" b="1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893E5-FA1C-4D56-83D7-281FEE023A47}" type="parTrans" cxnId="{2F83BDB8-8136-476F-B993-0626BE05719B}">
      <dgm:prSet/>
      <dgm:spPr/>
      <dgm:t>
        <a:bodyPr/>
        <a:lstStyle/>
        <a:p>
          <a:endParaRPr lang="es-CO"/>
        </a:p>
      </dgm:t>
    </dgm:pt>
    <dgm:pt modelId="{668E1A99-3F77-4EB1-990C-FDB20646DFF6}" type="sibTrans" cxnId="{2F83BDB8-8136-476F-B993-0626BE05719B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6" custLinFactNeighborX="-102" custLinFactNeighborY="-8571"/>
      <dgm:spPr>
        <a:prstGeom prst="roundRect">
          <a:avLst/>
        </a:prstGeom>
      </dgm:spPr>
      <dgm:t>
        <a:bodyPr/>
        <a:lstStyle/>
        <a:p>
          <a:endParaRPr lang="es-CO"/>
        </a:p>
      </dgm:t>
    </dgm:pt>
    <dgm:pt modelId="{9C605F2A-31A6-43BF-A031-FAFFB0EC39C8}" type="pres">
      <dgm:prSet presAssocID="{40AD9D5A-0846-4C83-AFD5-730BBDE71A64}" presName="textNode" presStyleLbl="bgShp" presStyleIdx="0" presStyleCnt="6"/>
      <dgm:spPr/>
      <dgm:t>
        <a:bodyPr/>
        <a:lstStyle/>
        <a:p>
          <a:endParaRPr lang="es-CO"/>
        </a:p>
      </dgm:t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6" custScaleX="95614" custLinFactNeighborX="-102" custLinFactNeighborY="-8571"/>
      <dgm:spPr/>
      <dgm:t>
        <a:bodyPr/>
        <a:lstStyle/>
        <a:p>
          <a:endParaRPr lang="es-CO"/>
        </a:p>
      </dgm:t>
    </dgm:pt>
    <dgm:pt modelId="{CA5B5C7C-B581-4925-92DA-C1891C0EB52E}" type="pres">
      <dgm:prSet presAssocID="{08D5E1B2-A7EA-4A56-861D-01F0D75848A6}" presName="textNode" presStyleLbl="bgShp" presStyleIdx="1" presStyleCnt="6"/>
      <dgm:spPr/>
      <dgm:t>
        <a:bodyPr/>
        <a:lstStyle/>
        <a:p>
          <a:endParaRPr lang="es-CO"/>
        </a:p>
      </dgm:t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6" custLinFactNeighborX="-1796" custLinFactNeighborY="4590"/>
      <dgm:spPr/>
      <dgm:t>
        <a:bodyPr/>
        <a:lstStyle/>
        <a:p>
          <a:endParaRPr lang="es-CO"/>
        </a:p>
      </dgm:t>
    </dgm:pt>
    <dgm:pt modelId="{0C3C3A4F-F935-497E-A08E-B1342893F897}" type="pres">
      <dgm:prSet presAssocID="{55A72801-AECF-463A-8A9F-7448B4F9EEF5}" presName="textNode" presStyleLbl="bgShp" presStyleIdx="2" presStyleCnt="6"/>
      <dgm:spPr/>
      <dgm:t>
        <a:bodyPr/>
        <a:lstStyle/>
        <a:p>
          <a:endParaRPr lang="es-CO"/>
        </a:p>
      </dgm:t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6" custLinFactNeighborX="2096" custLinFactNeighborY="-43"/>
      <dgm:spPr/>
      <dgm:t>
        <a:bodyPr/>
        <a:lstStyle/>
        <a:p>
          <a:endParaRPr lang="es-CO"/>
        </a:p>
      </dgm:t>
    </dgm:pt>
    <dgm:pt modelId="{7B49807D-7487-425E-AAF4-2BE0A3BACF92}" type="pres">
      <dgm:prSet presAssocID="{CDCF9C14-D86B-43F4-8BE7-3EE3FD1A2301}" presName="textNode" presStyleLbl="bgShp" presStyleIdx="3" presStyleCnt="6"/>
      <dgm:spPr/>
      <dgm:t>
        <a:bodyPr/>
        <a:lstStyle/>
        <a:p>
          <a:endParaRPr lang="es-CO"/>
        </a:p>
      </dgm:t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  <dgm:pt modelId="{01B20A11-0743-4791-9C14-0D081BB04E51}" type="pres">
      <dgm:prSet presAssocID="{CDCF9C14-D86B-43F4-8BE7-3EE3FD1A2301}" presName="aSpace" presStyleCnt="0"/>
      <dgm:spPr/>
    </dgm:pt>
    <dgm:pt modelId="{EE195FBA-E6E4-4D10-B274-C91018363FD2}" type="pres">
      <dgm:prSet presAssocID="{9DC00EF4-14E5-478D-B535-689800194F79}" presName="compNode" presStyleCnt="0"/>
      <dgm:spPr/>
    </dgm:pt>
    <dgm:pt modelId="{22B91BA4-AB98-4A34-A6B3-6968206C1B86}" type="pres">
      <dgm:prSet presAssocID="{9DC00EF4-14E5-478D-B535-689800194F79}" presName="aNode" presStyleLbl="bgShp" presStyleIdx="4" presStyleCnt="6"/>
      <dgm:spPr/>
      <dgm:t>
        <a:bodyPr/>
        <a:lstStyle/>
        <a:p>
          <a:endParaRPr lang="es-CO"/>
        </a:p>
      </dgm:t>
    </dgm:pt>
    <dgm:pt modelId="{78364BA8-4885-4AAC-BF88-53CA4ACF1140}" type="pres">
      <dgm:prSet presAssocID="{9DC00EF4-14E5-478D-B535-689800194F79}" presName="textNode" presStyleLbl="bgShp" presStyleIdx="4" presStyleCnt="6"/>
      <dgm:spPr/>
      <dgm:t>
        <a:bodyPr/>
        <a:lstStyle/>
        <a:p>
          <a:endParaRPr lang="es-CO"/>
        </a:p>
      </dgm:t>
    </dgm:pt>
    <dgm:pt modelId="{4E423E33-5F93-4321-BC39-74BCBFA36771}" type="pres">
      <dgm:prSet presAssocID="{9DC00EF4-14E5-478D-B535-689800194F79}" presName="compChildNode" presStyleCnt="0"/>
      <dgm:spPr/>
    </dgm:pt>
    <dgm:pt modelId="{F99212ED-AD67-411B-8D61-4D22F9DB0FAA}" type="pres">
      <dgm:prSet presAssocID="{9DC00EF4-14E5-478D-B535-689800194F79}" presName="theInnerList" presStyleCnt="0"/>
      <dgm:spPr/>
    </dgm:pt>
    <dgm:pt modelId="{9A36F097-E29D-491F-A9AF-C0810A55763D}" type="pres">
      <dgm:prSet presAssocID="{9DC00EF4-14E5-478D-B535-689800194F79}" presName="aSpace" presStyleCnt="0"/>
      <dgm:spPr/>
    </dgm:pt>
    <dgm:pt modelId="{C935FCEF-C95F-45B4-85CB-80EE5426F251}" type="pres">
      <dgm:prSet presAssocID="{37CFBC86-587B-4E39-9706-EA379F1DD400}" presName="compNode" presStyleCnt="0"/>
      <dgm:spPr/>
    </dgm:pt>
    <dgm:pt modelId="{6ECF31BF-C130-4994-9E23-B0C90FA62253}" type="pres">
      <dgm:prSet presAssocID="{37CFBC86-587B-4E39-9706-EA379F1DD400}" presName="aNode" presStyleLbl="bgShp" presStyleIdx="5" presStyleCnt="6" custLinFactNeighborX="-1796" custLinFactNeighborY="4590"/>
      <dgm:spPr>
        <a:xfrm>
          <a:off x="6763741" y="0"/>
          <a:ext cx="1272056" cy="3640521"/>
        </a:xfrm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29C401E-E810-4FC2-B338-CF4ABDB51116}" type="pres">
      <dgm:prSet presAssocID="{37CFBC86-587B-4E39-9706-EA379F1DD400}" presName="textNode" presStyleLbl="bgShp" presStyleIdx="5" presStyleCnt="6"/>
      <dgm:spPr/>
      <dgm:t>
        <a:bodyPr/>
        <a:lstStyle/>
        <a:p>
          <a:endParaRPr lang="es-CO"/>
        </a:p>
      </dgm:t>
    </dgm:pt>
    <dgm:pt modelId="{A20CAF05-F0D0-470F-81A9-689B567652DC}" type="pres">
      <dgm:prSet presAssocID="{37CFBC86-587B-4E39-9706-EA379F1DD400}" presName="compChildNode" presStyleCnt="0"/>
      <dgm:spPr/>
    </dgm:pt>
    <dgm:pt modelId="{2EA932C3-E164-41A8-8F93-06DFDF060C99}" type="pres">
      <dgm:prSet presAssocID="{37CFBC86-587B-4E39-9706-EA379F1DD400}" presName="theInnerList" presStyleCnt="0"/>
      <dgm:spPr/>
    </dgm:pt>
  </dgm:ptLst>
  <dgm:cxnLst>
    <dgm:cxn modelId="{080BC109-91B6-4BA2-AD9E-843CD6E98A9C}" type="presOf" srcId="{55A72801-AECF-463A-8A9F-7448B4F9EEF5}" destId="{90A76F2F-E75D-4B75-AA39-AE07212B8D21}" srcOrd="0" destOrd="0" presId="urn:microsoft.com/office/officeart/2005/8/layout/lProcess2"/>
    <dgm:cxn modelId="{67D606E7-3D37-4C7A-B200-C24164544A9E}" type="presOf" srcId="{08D5E1B2-A7EA-4A56-861D-01F0D75848A6}" destId="{CA5B5C7C-B581-4925-92DA-C1891C0EB52E}" srcOrd="1" destOrd="0" presId="urn:microsoft.com/office/officeart/2005/8/layout/lProcess2"/>
    <dgm:cxn modelId="{E4D39577-BD79-4DDC-B5A8-75B50CF077C7}" type="presOf" srcId="{37CFBC86-587B-4E39-9706-EA379F1DD400}" destId="{629C401E-E810-4FC2-B338-CF4ABDB51116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709E93D4-219D-4B28-996D-1D5409EF4C7B}" type="presOf" srcId="{9DC00EF4-14E5-478D-B535-689800194F79}" destId="{22B91BA4-AB98-4A34-A6B3-6968206C1B86}" srcOrd="0" destOrd="0" presId="urn:microsoft.com/office/officeart/2005/8/layout/lProcess2"/>
    <dgm:cxn modelId="{9127035B-1BA9-43C2-8848-6CC9E6080348}" type="presOf" srcId="{CDCF9C14-D86B-43F4-8BE7-3EE3FD1A2301}" destId="{7B49807D-7487-425E-AAF4-2BE0A3BACF92}" srcOrd="1" destOrd="0" presId="urn:microsoft.com/office/officeart/2005/8/layout/lProcess2"/>
    <dgm:cxn modelId="{3D497C54-493A-4D0F-A9F5-E450E00C4A67}" type="presOf" srcId="{CDCF9C14-D86B-43F4-8BE7-3EE3FD1A2301}" destId="{A07CB8C5-AE68-4D82-8898-DD9F2126E0BA}" srcOrd="0" destOrd="0" presId="urn:microsoft.com/office/officeart/2005/8/layout/lProcess2"/>
    <dgm:cxn modelId="{A57E90D3-201C-4735-B411-CD0D2CFD4B5A}" type="presOf" srcId="{4C90F3F8-6196-44D0-AC03-3A6200BBD3CF}" destId="{58C351E4-2997-4853-B4E7-1B3FDFF29C39}" srcOrd="0" destOrd="0" presId="urn:microsoft.com/office/officeart/2005/8/layout/lProcess2"/>
    <dgm:cxn modelId="{8E11948E-53B0-470E-BE71-0BF3FF6F4FA8}" type="presOf" srcId="{55A72801-AECF-463A-8A9F-7448B4F9EEF5}" destId="{0C3C3A4F-F935-497E-A08E-B1342893F897}" srcOrd="1" destOrd="0" presId="urn:microsoft.com/office/officeart/2005/8/layout/lProcess2"/>
    <dgm:cxn modelId="{EB60277B-4032-4634-90DC-0A41B02290AD}" type="presOf" srcId="{9DC00EF4-14E5-478D-B535-689800194F79}" destId="{78364BA8-4885-4AAC-BF88-53CA4ACF1140}" srcOrd="1" destOrd="0" presId="urn:microsoft.com/office/officeart/2005/8/layout/lProcess2"/>
    <dgm:cxn modelId="{C23624CC-F6BF-4839-8287-A15D8C2F01CD}" type="presOf" srcId="{08D5E1B2-A7EA-4A56-861D-01F0D75848A6}" destId="{368B0B0A-450F-432C-A29D-F5DB9A6F92CA}" srcOrd="0" destOrd="0" presId="urn:microsoft.com/office/officeart/2005/8/layout/lProcess2"/>
    <dgm:cxn modelId="{AE0C5E8B-692B-4618-A688-B6E4F0BE2064}" srcId="{4C90F3F8-6196-44D0-AC03-3A6200BBD3CF}" destId="{37CFBC86-587B-4E39-9706-EA379F1DD400}" srcOrd="5" destOrd="0" parTransId="{9258017B-6858-4B6D-8775-7B621AA975F9}" sibTransId="{B4AFDFA5-69F2-4CAA-B24D-46E8ECA36F67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C58BA784-386A-4258-B496-4E0C3A5523EB}" type="presOf" srcId="{37CFBC86-587B-4E39-9706-EA379F1DD400}" destId="{6ECF31BF-C130-4994-9E23-B0C90FA62253}" srcOrd="0" destOrd="0" presId="urn:microsoft.com/office/officeart/2005/8/layout/lProcess2"/>
    <dgm:cxn modelId="{17DCF8B9-5984-4417-9B38-8C598C48C459}" type="presOf" srcId="{40AD9D5A-0846-4C83-AFD5-730BBDE71A64}" destId="{9C605F2A-31A6-43BF-A031-FAFFB0EC39C8}" srcOrd="1" destOrd="0" presId="urn:microsoft.com/office/officeart/2005/8/layout/lProcess2"/>
    <dgm:cxn modelId="{27A66A85-C265-4864-89F5-2F92EBBFCC82}" type="presOf" srcId="{40AD9D5A-0846-4C83-AFD5-730BBDE71A64}" destId="{A26814F5-978E-453C-97EE-5BAB517174F4}" srcOrd="0" destOrd="0" presId="urn:microsoft.com/office/officeart/2005/8/layout/lProcess2"/>
    <dgm:cxn modelId="{2F83BDB8-8136-476F-B993-0626BE05719B}" srcId="{4C90F3F8-6196-44D0-AC03-3A6200BBD3CF}" destId="{9DC00EF4-14E5-478D-B535-689800194F79}" srcOrd="4" destOrd="0" parTransId="{353893E5-FA1C-4D56-83D7-281FEE023A47}" sibTransId="{668E1A99-3F77-4EB1-990C-FDB20646DFF6}"/>
    <dgm:cxn modelId="{9B617454-F7C5-430E-A32A-A43C77EE54A1}" type="presParOf" srcId="{58C351E4-2997-4853-B4E7-1B3FDFF29C39}" destId="{D2DBBFA1-D518-4B1E-98E9-2BFE8C59B9E4}" srcOrd="0" destOrd="0" presId="urn:microsoft.com/office/officeart/2005/8/layout/lProcess2"/>
    <dgm:cxn modelId="{7EFB5667-7C57-407D-80AC-732875A1987A}" type="presParOf" srcId="{D2DBBFA1-D518-4B1E-98E9-2BFE8C59B9E4}" destId="{A26814F5-978E-453C-97EE-5BAB517174F4}" srcOrd="0" destOrd="0" presId="urn:microsoft.com/office/officeart/2005/8/layout/lProcess2"/>
    <dgm:cxn modelId="{536EF7FE-BA48-45CA-A2DD-E5926B48C8F7}" type="presParOf" srcId="{D2DBBFA1-D518-4B1E-98E9-2BFE8C59B9E4}" destId="{9C605F2A-31A6-43BF-A031-FAFFB0EC39C8}" srcOrd="1" destOrd="0" presId="urn:microsoft.com/office/officeart/2005/8/layout/lProcess2"/>
    <dgm:cxn modelId="{06BAD98A-C9A0-47D0-B090-7A8094618EEA}" type="presParOf" srcId="{D2DBBFA1-D518-4B1E-98E9-2BFE8C59B9E4}" destId="{2EDD1033-3AB1-4B48-954C-0052E2B18727}" srcOrd="2" destOrd="0" presId="urn:microsoft.com/office/officeart/2005/8/layout/lProcess2"/>
    <dgm:cxn modelId="{4749B80A-6D3C-4308-91D1-E68E19F15A1B}" type="presParOf" srcId="{2EDD1033-3AB1-4B48-954C-0052E2B18727}" destId="{03990817-B77B-4BC5-AEED-5A5539E6CBD9}" srcOrd="0" destOrd="0" presId="urn:microsoft.com/office/officeart/2005/8/layout/lProcess2"/>
    <dgm:cxn modelId="{25569192-132B-48C7-8FE1-7C2625CDDD8A}" type="presParOf" srcId="{58C351E4-2997-4853-B4E7-1B3FDFF29C39}" destId="{6FE7CA07-729A-4929-B52C-DD50CDF4A604}" srcOrd="1" destOrd="0" presId="urn:microsoft.com/office/officeart/2005/8/layout/lProcess2"/>
    <dgm:cxn modelId="{308AEF46-5601-4E39-AE52-045CCE0AAC9E}" type="presParOf" srcId="{58C351E4-2997-4853-B4E7-1B3FDFF29C39}" destId="{D58EF37B-DBBE-4A6B-A5FB-DE35D3A4CBA6}" srcOrd="2" destOrd="0" presId="urn:microsoft.com/office/officeart/2005/8/layout/lProcess2"/>
    <dgm:cxn modelId="{F31B41F7-6854-400C-81EC-3DC6AFD7F4BE}" type="presParOf" srcId="{D58EF37B-DBBE-4A6B-A5FB-DE35D3A4CBA6}" destId="{368B0B0A-450F-432C-A29D-F5DB9A6F92CA}" srcOrd="0" destOrd="0" presId="urn:microsoft.com/office/officeart/2005/8/layout/lProcess2"/>
    <dgm:cxn modelId="{387E4768-7F3B-4DB3-94EB-668A59A99E49}" type="presParOf" srcId="{D58EF37B-DBBE-4A6B-A5FB-DE35D3A4CBA6}" destId="{CA5B5C7C-B581-4925-92DA-C1891C0EB52E}" srcOrd="1" destOrd="0" presId="urn:microsoft.com/office/officeart/2005/8/layout/lProcess2"/>
    <dgm:cxn modelId="{4497F95A-1C00-4ED0-B572-72E886DD8D4A}" type="presParOf" srcId="{D58EF37B-DBBE-4A6B-A5FB-DE35D3A4CBA6}" destId="{F2F9994D-6D11-4FC4-B81B-24F61E6D8B70}" srcOrd="2" destOrd="0" presId="urn:microsoft.com/office/officeart/2005/8/layout/lProcess2"/>
    <dgm:cxn modelId="{47B3F433-4226-421D-9729-08CBB6BF28D1}" type="presParOf" srcId="{F2F9994D-6D11-4FC4-B81B-24F61E6D8B70}" destId="{9396C623-3A8F-492C-9747-04CFA1116145}" srcOrd="0" destOrd="0" presId="urn:microsoft.com/office/officeart/2005/8/layout/lProcess2"/>
    <dgm:cxn modelId="{D969B83E-D7DD-4E56-A4B1-D41C2E95D2A3}" type="presParOf" srcId="{58C351E4-2997-4853-B4E7-1B3FDFF29C39}" destId="{38DE4BF0-B33B-422E-9B00-9435547BB009}" srcOrd="3" destOrd="0" presId="urn:microsoft.com/office/officeart/2005/8/layout/lProcess2"/>
    <dgm:cxn modelId="{58D735E2-479B-463A-8D0D-D1904A4DC381}" type="presParOf" srcId="{58C351E4-2997-4853-B4E7-1B3FDFF29C39}" destId="{4A5D3466-4C35-44FC-A029-CC0A1CCDA617}" srcOrd="4" destOrd="0" presId="urn:microsoft.com/office/officeart/2005/8/layout/lProcess2"/>
    <dgm:cxn modelId="{0A2DFB01-E81D-4FD0-B04A-A6A79478DEE6}" type="presParOf" srcId="{4A5D3466-4C35-44FC-A029-CC0A1CCDA617}" destId="{90A76F2F-E75D-4B75-AA39-AE07212B8D21}" srcOrd="0" destOrd="0" presId="urn:microsoft.com/office/officeart/2005/8/layout/lProcess2"/>
    <dgm:cxn modelId="{80FC77B5-D6E0-46F2-B7BD-5B678C3AAE29}" type="presParOf" srcId="{4A5D3466-4C35-44FC-A029-CC0A1CCDA617}" destId="{0C3C3A4F-F935-497E-A08E-B1342893F897}" srcOrd="1" destOrd="0" presId="urn:microsoft.com/office/officeart/2005/8/layout/lProcess2"/>
    <dgm:cxn modelId="{0CAB130A-8FEF-4A40-9978-5E5FAC30DC5C}" type="presParOf" srcId="{4A5D3466-4C35-44FC-A029-CC0A1CCDA617}" destId="{66549110-D1A4-44DB-B3C7-E642F12921D7}" srcOrd="2" destOrd="0" presId="urn:microsoft.com/office/officeart/2005/8/layout/lProcess2"/>
    <dgm:cxn modelId="{8993CEB4-3239-4B21-BA28-A31F0312B28B}" type="presParOf" srcId="{66549110-D1A4-44DB-B3C7-E642F12921D7}" destId="{68D05CA5-9F40-46C6-B238-F44A0F6062AA}" srcOrd="0" destOrd="0" presId="urn:microsoft.com/office/officeart/2005/8/layout/lProcess2"/>
    <dgm:cxn modelId="{AEFF1952-D5D5-44CC-8F6D-29E43D059406}" type="presParOf" srcId="{58C351E4-2997-4853-B4E7-1B3FDFF29C39}" destId="{3A70E067-BF21-484D-8A80-2391F58971D5}" srcOrd="5" destOrd="0" presId="urn:microsoft.com/office/officeart/2005/8/layout/lProcess2"/>
    <dgm:cxn modelId="{C2A481A7-8644-43CF-B817-3BF90011625D}" type="presParOf" srcId="{58C351E4-2997-4853-B4E7-1B3FDFF29C39}" destId="{64B6E729-FDD3-451D-8614-31A87D24CD85}" srcOrd="6" destOrd="0" presId="urn:microsoft.com/office/officeart/2005/8/layout/lProcess2"/>
    <dgm:cxn modelId="{E2FE4C45-F95C-44E2-BCCD-3563B0DE07DE}" type="presParOf" srcId="{64B6E729-FDD3-451D-8614-31A87D24CD85}" destId="{A07CB8C5-AE68-4D82-8898-DD9F2126E0BA}" srcOrd="0" destOrd="0" presId="urn:microsoft.com/office/officeart/2005/8/layout/lProcess2"/>
    <dgm:cxn modelId="{64114548-1504-4735-8059-CA2B1AC4912B}" type="presParOf" srcId="{64B6E729-FDD3-451D-8614-31A87D24CD85}" destId="{7B49807D-7487-425E-AAF4-2BE0A3BACF92}" srcOrd="1" destOrd="0" presId="urn:microsoft.com/office/officeart/2005/8/layout/lProcess2"/>
    <dgm:cxn modelId="{0116DE1C-8A8C-4EE9-86B7-9A50F125B736}" type="presParOf" srcId="{64B6E729-FDD3-451D-8614-31A87D24CD85}" destId="{BD4C605D-878B-4BC0-9062-0EC36CE3EDB4}" srcOrd="2" destOrd="0" presId="urn:microsoft.com/office/officeart/2005/8/layout/lProcess2"/>
    <dgm:cxn modelId="{E1D80002-1205-49DF-8313-C6A0F6A605D1}" type="presParOf" srcId="{BD4C605D-878B-4BC0-9062-0EC36CE3EDB4}" destId="{750C3B97-41D5-4CD9-914B-DBC1E6E2CA0A}" srcOrd="0" destOrd="0" presId="urn:microsoft.com/office/officeart/2005/8/layout/lProcess2"/>
    <dgm:cxn modelId="{AE331DAF-EF0A-4060-BCCB-D4D5F2859995}" type="presParOf" srcId="{58C351E4-2997-4853-B4E7-1B3FDFF29C39}" destId="{01B20A11-0743-4791-9C14-0D081BB04E51}" srcOrd="7" destOrd="0" presId="urn:microsoft.com/office/officeart/2005/8/layout/lProcess2"/>
    <dgm:cxn modelId="{ECE6A2D1-14BC-4868-8FA8-0C1D676560D9}" type="presParOf" srcId="{58C351E4-2997-4853-B4E7-1B3FDFF29C39}" destId="{EE195FBA-E6E4-4D10-B274-C91018363FD2}" srcOrd="8" destOrd="0" presId="urn:microsoft.com/office/officeart/2005/8/layout/lProcess2"/>
    <dgm:cxn modelId="{7B8662C2-FAC5-4D55-8CED-3C0C4985F74B}" type="presParOf" srcId="{EE195FBA-E6E4-4D10-B274-C91018363FD2}" destId="{22B91BA4-AB98-4A34-A6B3-6968206C1B86}" srcOrd="0" destOrd="0" presId="urn:microsoft.com/office/officeart/2005/8/layout/lProcess2"/>
    <dgm:cxn modelId="{07F22DC3-1F29-4851-A83A-353585260191}" type="presParOf" srcId="{EE195FBA-E6E4-4D10-B274-C91018363FD2}" destId="{78364BA8-4885-4AAC-BF88-53CA4ACF1140}" srcOrd="1" destOrd="0" presId="urn:microsoft.com/office/officeart/2005/8/layout/lProcess2"/>
    <dgm:cxn modelId="{C601DE7A-B7FC-4141-AC1F-46D503A8D580}" type="presParOf" srcId="{EE195FBA-E6E4-4D10-B274-C91018363FD2}" destId="{4E423E33-5F93-4321-BC39-74BCBFA36771}" srcOrd="2" destOrd="0" presId="urn:microsoft.com/office/officeart/2005/8/layout/lProcess2"/>
    <dgm:cxn modelId="{ADCDF06D-A757-445D-A47F-850784E63BD6}" type="presParOf" srcId="{4E423E33-5F93-4321-BC39-74BCBFA36771}" destId="{F99212ED-AD67-411B-8D61-4D22F9DB0FAA}" srcOrd="0" destOrd="0" presId="urn:microsoft.com/office/officeart/2005/8/layout/lProcess2"/>
    <dgm:cxn modelId="{15A8863A-CEB9-41E8-A698-4A39F48453E2}" type="presParOf" srcId="{58C351E4-2997-4853-B4E7-1B3FDFF29C39}" destId="{9A36F097-E29D-491F-A9AF-C0810A55763D}" srcOrd="9" destOrd="0" presId="urn:microsoft.com/office/officeart/2005/8/layout/lProcess2"/>
    <dgm:cxn modelId="{5AE7110D-2F08-4B6B-81C5-4A06744C4A52}" type="presParOf" srcId="{58C351E4-2997-4853-B4E7-1B3FDFF29C39}" destId="{C935FCEF-C95F-45B4-85CB-80EE5426F251}" srcOrd="10" destOrd="0" presId="urn:microsoft.com/office/officeart/2005/8/layout/lProcess2"/>
    <dgm:cxn modelId="{AA9E562E-D3A6-4891-9C19-2BB2730DA598}" type="presParOf" srcId="{C935FCEF-C95F-45B4-85CB-80EE5426F251}" destId="{6ECF31BF-C130-4994-9E23-B0C90FA62253}" srcOrd="0" destOrd="0" presId="urn:microsoft.com/office/officeart/2005/8/layout/lProcess2"/>
    <dgm:cxn modelId="{C7112882-0D69-4412-BEB9-BA3C7B6F3A12}" type="presParOf" srcId="{C935FCEF-C95F-45B4-85CB-80EE5426F251}" destId="{629C401E-E810-4FC2-B338-CF4ABDB51116}" srcOrd="1" destOrd="0" presId="urn:microsoft.com/office/officeart/2005/8/layout/lProcess2"/>
    <dgm:cxn modelId="{B90EFC02-9DAD-4C4C-9424-A24666489464}" type="presParOf" srcId="{C935FCEF-C95F-45B4-85CB-80EE5426F251}" destId="{A20CAF05-F0D0-470F-81A9-689B567652DC}" srcOrd="2" destOrd="0" presId="urn:microsoft.com/office/officeart/2005/8/layout/lProcess2"/>
    <dgm:cxn modelId="{E59DD506-185F-4BD6-8227-DE2E94ACFF42}" type="presParOf" srcId="{A20CAF05-F0D0-470F-81A9-689B567652DC}" destId="{2EA932C3-E164-41A8-8F93-06DFDF060C99}" srcOrd="0" destOrd="0" presId="urn:microsoft.com/office/officeart/2005/8/layout/lProcess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814F5-978E-453C-97EE-5BAB517174F4}">
      <dsp:nvSpPr>
        <dsp:cNvPr id="0" name=""/>
        <dsp:cNvSpPr/>
      </dsp:nvSpPr>
      <dsp:spPr>
        <a:xfrm>
          <a:off x="6282" y="0"/>
          <a:ext cx="1703105" cy="3640521"/>
        </a:xfrm>
        <a:prstGeom prst="roundRect">
          <a:avLst/>
        </a:prstGeom>
        <a:solidFill>
          <a:srgbClr val="CC33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82" y="0"/>
        <a:ext cx="1703105" cy="1092156"/>
      </dsp:txXfrm>
    </dsp:sp>
    <dsp:sp modelId="{368B0B0A-450F-432C-A29D-F5DB9A6F92CA}">
      <dsp:nvSpPr>
        <dsp:cNvPr id="0" name=""/>
        <dsp:cNvSpPr/>
      </dsp:nvSpPr>
      <dsp:spPr>
        <a:xfrm>
          <a:off x="1837121" y="0"/>
          <a:ext cx="1628407" cy="3640521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37121" y="0"/>
        <a:ext cx="1628407" cy="1092156"/>
      </dsp:txXfrm>
    </dsp:sp>
    <dsp:sp modelId="{90A76F2F-E75D-4B75-AA39-AE07212B8D21}">
      <dsp:nvSpPr>
        <dsp:cNvPr id="0" name=""/>
        <dsp:cNvSpPr/>
      </dsp:nvSpPr>
      <dsp:spPr>
        <a:xfrm>
          <a:off x="3564411" y="0"/>
          <a:ext cx="1703105" cy="3640521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64411" y="0"/>
        <a:ext cx="1703105" cy="1092156"/>
      </dsp:txXfrm>
    </dsp:sp>
    <dsp:sp modelId="{A07CB8C5-AE68-4D82-8898-DD9F2126E0BA}">
      <dsp:nvSpPr>
        <dsp:cNvPr id="0" name=""/>
        <dsp:cNvSpPr/>
      </dsp:nvSpPr>
      <dsp:spPr>
        <a:xfrm>
          <a:off x="5445270" y="0"/>
          <a:ext cx="1703105" cy="3640521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45270" y="0"/>
        <a:ext cx="1703105" cy="1092156"/>
      </dsp:txXfrm>
    </dsp:sp>
    <dsp:sp modelId="{22B91BA4-AB98-4A34-A6B3-6968206C1B86}">
      <dsp:nvSpPr>
        <dsp:cNvPr id="0" name=""/>
        <dsp:cNvSpPr/>
      </dsp:nvSpPr>
      <dsp:spPr>
        <a:xfrm>
          <a:off x="7256676" y="0"/>
          <a:ext cx="1703105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56676" y="0"/>
        <a:ext cx="1703105" cy="1092156"/>
      </dsp:txXfrm>
    </dsp:sp>
    <dsp:sp modelId="{6ECF31BF-C130-4994-9E23-B0C90FA62253}">
      <dsp:nvSpPr>
        <dsp:cNvPr id="0" name=""/>
        <dsp:cNvSpPr/>
      </dsp:nvSpPr>
      <dsp:spPr>
        <a:xfrm>
          <a:off x="9056927" y="0"/>
          <a:ext cx="1703105" cy="3640521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056927" y="0"/>
        <a:ext cx="1703105" cy="10921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814F5-978E-453C-97EE-5BAB517174F4}">
      <dsp:nvSpPr>
        <dsp:cNvPr id="0" name=""/>
        <dsp:cNvSpPr/>
      </dsp:nvSpPr>
      <dsp:spPr>
        <a:xfrm>
          <a:off x="6282" y="0"/>
          <a:ext cx="1703105" cy="3640521"/>
        </a:xfrm>
        <a:prstGeom prst="roundRect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EFECTIVO DE LA PARTICIPACIÓN </a:t>
          </a: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82" y="0"/>
        <a:ext cx="1703105" cy="1092156"/>
      </dsp:txXfrm>
    </dsp:sp>
    <dsp:sp modelId="{368B0B0A-450F-432C-A29D-F5DB9A6F92CA}">
      <dsp:nvSpPr>
        <dsp:cNvPr id="0" name=""/>
        <dsp:cNvSpPr/>
      </dsp:nvSpPr>
      <dsp:spPr>
        <a:xfrm>
          <a:off x="1837121" y="0"/>
          <a:ext cx="1628407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>
              <a:latin typeface="Arial" panose="020B0604020202020204" pitchFamily="34" charset="0"/>
              <a:cs typeface="Arial" panose="020B0604020202020204" pitchFamily="34" charset="0"/>
            </a:rPr>
            <a:t>PERTENENCIA COMUNAL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37121" y="0"/>
        <a:ext cx="1628407" cy="1092156"/>
      </dsp:txXfrm>
    </dsp:sp>
    <dsp:sp modelId="{90A76F2F-E75D-4B75-AA39-AE07212B8D21}">
      <dsp:nvSpPr>
        <dsp:cNvPr id="0" name=""/>
        <dsp:cNvSpPr/>
      </dsp:nvSpPr>
      <dsp:spPr>
        <a:xfrm>
          <a:off x="3564411" y="0"/>
          <a:ext cx="1703105" cy="3640521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Y DESARROLLO DE COMPETENCIAS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64411" y="0"/>
        <a:ext cx="1703105" cy="1092156"/>
      </dsp:txXfrm>
    </dsp:sp>
    <dsp:sp modelId="{A07CB8C5-AE68-4D82-8898-DD9F2126E0BA}">
      <dsp:nvSpPr>
        <dsp:cNvPr id="0" name=""/>
        <dsp:cNvSpPr/>
      </dsp:nvSpPr>
      <dsp:spPr>
        <a:xfrm>
          <a:off x="5461534" y="0"/>
          <a:ext cx="1703105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ACCESO A MEDIOS Y NUEVAS TECNOLOGÍAS</a:t>
          </a:r>
          <a:endParaRPr lang="es-CO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61534" y="0"/>
        <a:ext cx="1703105" cy="1092156"/>
      </dsp:txXfrm>
    </dsp:sp>
    <dsp:sp modelId="{22B91BA4-AB98-4A34-A6B3-6968206C1B86}">
      <dsp:nvSpPr>
        <dsp:cNvPr id="0" name=""/>
        <dsp:cNvSpPr/>
      </dsp:nvSpPr>
      <dsp:spPr>
        <a:xfrm>
          <a:off x="7256676" y="0"/>
          <a:ext cx="1703105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>
              <a:latin typeface="Arial" panose="020B0604020202020204" pitchFamily="34" charset="0"/>
              <a:cs typeface="Arial" panose="020B0604020202020204" pitchFamily="34" charset="0"/>
            </a:rPr>
            <a:t>FORTALECIMIENTO INTERNO</a:t>
          </a:r>
          <a:endParaRPr lang="es-CO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56676" y="0"/>
        <a:ext cx="1703105" cy="1092156"/>
      </dsp:txXfrm>
    </dsp:sp>
    <dsp:sp modelId="{6ECF31BF-C130-4994-9E23-B0C90FA62253}">
      <dsp:nvSpPr>
        <dsp:cNvPr id="0" name=""/>
        <dsp:cNvSpPr/>
      </dsp:nvSpPr>
      <dsp:spPr>
        <a:xfrm>
          <a:off x="9056927" y="0"/>
          <a:ext cx="1703105" cy="3640521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GESTIÓN AMBIENTAL COMUNAL</a:t>
          </a:r>
          <a:endParaRPr lang="es-CO" sz="12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056927" y="0"/>
        <a:ext cx="1703105" cy="1092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024B3-DA73-4FA5-A041-C7BF494DE283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488F6-AE1D-48ED-B726-FFE648D412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3845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8A215-9340-4CD3-ACF0-CE00D1F98972}" type="datetimeFigureOut">
              <a:rPr lang="es-CO" smtClean="0"/>
              <a:t>10/12/2025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603AF-9FA0-4CEE-8925-B68EE79EAE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128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900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8408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5734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6544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6268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055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6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7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8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4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1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3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8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6D73-FAA2-457E-9CAE-D659BE15F43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3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1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2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2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2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3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3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4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4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4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5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5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5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diagramColors" Target="../diagrams/colors6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6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6.xml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diagramData" Target="../diagrams/data6.xml"/><Relationship Id="rId9" Type="http://schemas.openxmlformats.org/officeDocument/2006/relationships/image" Target="../media/image2.pn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4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11,73%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35%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>
            <p:extLst>
              <p:ext uri="{D42A27DB-BD31-4B8C-83A1-F6EECF244321}">
                <p14:modId xmlns:p14="http://schemas.microsoft.com/office/powerpoint/2010/main" val="3667482357"/>
              </p:ext>
            </p:extLst>
          </p:nvPr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8,22%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11,53%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10,14%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41079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11,20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1090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16,06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14,5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6A8B9004-5F65-6259-43CE-28328B8B2B30}"/>
              </a:ext>
            </a:extLst>
          </p:cNvPr>
          <p:cNvSpPr txBox="1"/>
          <p:nvPr/>
        </p:nvSpPr>
        <p:spPr>
          <a:xfrm>
            <a:off x="6251221" y="1785855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Corte dic 2022</a:t>
            </a:r>
          </a:p>
        </p:txBody>
      </p:sp>
    </p:spTree>
    <p:extLst>
      <p:ext uri="{BB962C8B-B14F-4D97-AF65-F5344CB8AC3E}">
        <p14:creationId xmlns:p14="http://schemas.microsoft.com/office/powerpoint/2010/main" val="267919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485317" y="1183299"/>
            <a:ext cx="13917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15%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40%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>
            <p:extLst>
              <p:ext uri="{D42A27DB-BD31-4B8C-83A1-F6EECF244321}">
                <p14:modId xmlns:p14="http://schemas.microsoft.com/office/powerpoint/2010/main" val="2361517209"/>
              </p:ext>
            </p:extLst>
          </p:nvPr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12%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15,29%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13,25%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41079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15,87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1090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18,18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15,5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Corte junio 2023</a:t>
            </a:r>
          </a:p>
        </p:txBody>
      </p:sp>
    </p:spTree>
    <p:extLst>
      <p:ext uri="{BB962C8B-B14F-4D97-AF65-F5344CB8AC3E}">
        <p14:creationId xmlns:p14="http://schemas.microsoft.com/office/powerpoint/2010/main" val="3343686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5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20,44%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45%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/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16,73%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21,58%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17,28%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41079" y="3722260"/>
            <a:ext cx="609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21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1090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23,50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22,58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Corte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2404988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5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24,79%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50%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/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20,73%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25,33%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22,29%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241079" y="3722260"/>
            <a:ext cx="609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26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1090" y="3722260"/>
            <a:ext cx="609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28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27,58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Corte Junio 2024</a:t>
            </a:r>
          </a:p>
        </p:txBody>
      </p:sp>
    </p:spTree>
    <p:extLst>
      <p:ext uri="{BB962C8B-B14F-4D97-AF65-F5344CB8AC3E}">
        <p14:creationId xmlns:p14="http://schemas.microsoft.com/office/powerpoint/2010/main" val="2040420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5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28,94%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55%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>
            <p:extLst>
              <p:ext uri="{D42A27DB-BD31-4B8C-83A1-F6EECF244321}">
                <p14:modId xmlns:p14="http://schemas.microsoft.com/office/powerpoint/2010/main" val="3345055220"/>
              </p:ext>
            </p:extLst>
          </p:nvPr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25,30%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30,33%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27,12%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611603" y="3738655"/>
            <a:ext cx="609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31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307714" y="3722260"/>
            <a:ext cx="609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33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32,58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Corte Diciembre 2024</a:t>
            </a:r>
          </a:p>
        </p:txBody>
      </p:sp>
    </p:spTree>
    <p:extLst>
      <p:ext uri="{BB962C8B-B14F-4D97-AF65-F5344CB8AC3E}">
        <p14:creationId xmlns:p14="http://schemas.microsoft.com/office/powerpoint/2010/main" val="1922987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xmlns="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8536584" y="1439466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8498995" y="2204802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1C2C2778-B45A-4EA5-8FEE-A46E9AAA6000}"/>
              </a:ext>
            </a:extLst>
          </p:cNvPr>
          <p:cNvSpPr/>
          <p:nvPr/>
        </p:nvSpPr>
        <p:spPr>
          <a:xfrm>
            <a:off x="9045296" y="1183299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33,61%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177431" y="6374963"/>
            <a:ext cx="365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60 %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82136" y="179742"/>
            <a:ext cx="5796366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Bradley Hand ITC" panose="03070402050302030203" pitchFamily="66" charset="0"/>
              </a:rPr>
              <a:t>Política Pública para la Acción Comunal en el Municipio de Armenia Quindío </a:t>
            </a:r>
            <a:endParaRPr lang="es-CO" sz="3200" b="1" dirty="0">
              <a:latin typeface="Bradley Hand ITC" panose="03070402050302030203" pitchFamily="66" charset="0"/>
            </a:endParaRPr>
          </a:p>
        </p:txBody>
      </p:sp>
      <p:pic>
        <p:nvPicPr>
          <p:cNvPr id="31" name="56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19" b="50000"/>
          <a:stretch/>
        </p:blipFill>
        <p:spPr>
          <a:xfrm>
            <a:off x="6586473" y="24013"/>
            <a:ext cx="490089" cy="1086787"/>
          </a:xfrm>
          <a:prstGeom prst="rect">
            <a:avLst/>
          </a:prstGeom>
        </p:spPr>
      </p:pic>
      <p:sp>
        <p:nvSpPr>
          <p:cNvPr id="36" name="Flecha: cheurón 10">
            <a:extLst>
              <a:ext uri="{FF2B5EF4-FFF2-40B4-BE49-F238E27FC236}">
                <a16:creationId xmlns:a16="http://schemas.microsoft.com/office/drawing/2014/main" xmlns="" id="{416C6BA8-C92E-4729-BED1-EC2214AD7DF0}"/>
              </a:ext>
            </a:extLst>
          </p:cNvPr>
          <p:cNvSpPr/>
          <p:nvPr/>
        </p:nvSpPr>
        <p:spPr>
          <a:xfrm rot="5400000">
            <a:off x="9529822" y="531621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EE26C29-EB60-4B99-8A7D-EF6958112ADD}"/>
              </a:ext>
            </a:extLst>
          </p:cNvPr>
          <p:cNvSpPr txBox="1"/>
          <p:nvPr/>
        </p:nvSpPr>
        <p:spPr>
          <a:xfrm>
            <a:off x="6755619" y="179636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/>
              <a:t>El avance de implementación de la Política Publica Comunal 2019-2029</a:t>
            </a:r>
            <a:endParaRPr lang="es-CO" sz="1600" b="1" dirty="0"/>
          </a:p>
        </p:txBody>
      </p:sp>
      <p:graphicFrame>
        <p:nvGraphicFramePr>
          <p:cNvPr id="38" name="Diagrama 37"/>
          <p:cNvGraphicFramePr/>
          <p:nvPr>
            <p:extLst>
              <p:ext uri="{D42A27DB-BD31-4B8C-83A1-F6EECF244321}">
                <p14:modId xmlns:p14="http://schemas.microsoft.com/office/powerpoint/2010/main" val="631148115"/>
              </p:ext>
            </p:extLst>
          </p:nvPr>
        </p:nvGraphicFramePr>
        <p:xfrm>
          <a:off x="518429" y="2580097"/>
          <a:ext cx="10798641" cy="3640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89844" y="3768693"/>
            <a:ext cx="118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28,38%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657184" y="3722260"/>
            <a:ext cx="1036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32,37%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78233" y="3722260"/>
            <a:ext cx="95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r>
              <a:rPr lang="es-CO" dirty="0"/>
              <a:t>30,58%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611603" y="373865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34,99</a:t>
            </a:r>
            <a:r>
              <a:rPr lang="es-CO" dirty="0"/>
              <a:t>%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307714" y="3722260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37,80</a:t>
            </a:r>
            <a:r>
              <a:rPr lang="es-CO" dirty="0"/>
              <a:t>%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003825" y="3754005"/>
            <a:ext cx="934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/>
              <a:t>37,41</a:t>
            </a:r>
            <a:r>
              <a:rPr lang="es-CO" dirty="0"/>
              <a:t>%</a:t>
            </a:r>
          </a:p>
        </p:txBody>
      </p:sp>
      <p:pic>
        <p:nvPicPr>
          <p:cNvPr id="40" name="Imagen 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4" y="4819885"/>
            <a:ext cx="786595" cy="785277"/>
          </a:xfrm>
          <a:prstGeom prst="rect">
            <a:avLst/>
          </a:prstGeom>
        </p:spPr>
      </p:pic>
      <p:pic>
        <p:nvPicPr>
          <p:cNvPr id="41" name="Imagen 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0" y="4819885"/>
            <a:ext cx="750908" cy="749650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199" y="4761887"/>
            <a:ext cx="895348" cy="893848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25" y="4953508"/>
            <a:ext cx="707178" cy="705994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60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7770"/>
          <a:stretch/>
        </p:blipFill>
        <p:spPr>
          <a:xfrm>
            <a:off x="8009763" y="4761887"/>
            <a:ext cx="1066637" cy="926082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7" y="4893667"/>
            <a:ext cx="703224" cy="702047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06EA5F18-82BB-E897-772C-9C30CE10F48E}"/>
              </a:ext>
            </a:extLst>
          </p:cNvPr>
          <p:cNvSpPr txBox="1"/>
          <p:nvPr/>
        </p:nvSpPr>
        <p:spPr>
          <a:xfrm>
            <a:off x="6271413" y="1659647"/>
            <a:ext cx="262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Corte Junio 2025</a:t>
            </a:r>
          </a:p>
        </p:txBody>
      </p:sp>
    </p:spTree>
    <p:extLst>
      <p:ext uri="{BB962C8B-B14F-4D97-AF65-F5344CB8AC3E}">
        <p14:creationId xmlns:p14="http://schemas.microsoft.com/office/powerpoint/2010/main" val="35953779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6772</TotalTime>
  <Words>408</Words>
  <Application>Microsoft Office PowerPoint</Application>
  <PresentationFormat>Panorámica</PresentationFormat>
  <Paragraphs>132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Bradley Hand ITC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Dj SILBI A.K.A SUPABASS</dc:creator>
  <cp:lastModifiedBy>P3-DESO-01</cp:lastModifiedBy>
  <cp:revision>290</cp:revision>
  <cp:lastPrinted>2021-09-21T13:57:57Z</cp:lastPrinted>
  <dcterms:created xsi:type="dcterms:W3CDTF">2020-03-12T20:24:12Z</dcterms:created>
  <dcterms:modified xsi:type="dcterms:W3CDTF">2025-12-10T19:46:49Z</dcterms:modified>
</cp:coreProperties>
</file>