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9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14" r:id="rId2"/>
    <p:sldId id="413" r:id="rId3"/>
    <p:sldId id="407" r:id="rId4"/>
    <p:sldId id="408" r:id="rId5"/>
    <p:sldId id="409" r:id="rId6"/>
    <p:sldId id="410" r:id="rId7"/>
    <p:sldId id="411" r:id="rId8"/>
    <p:sldId id="412" r:id="rId9"/>
    <p:sldId id="415" r:id="rId1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/>
  <p:cmAuthor id="2" name="Gloria Mercedes Carrillo" initials="GMC" lastIdx="2" clrIdx="1">
    <p:extLst>
      <p:ext uri="{19B8F6BF-5375-455C-9EA6-DF929625EA0E}">
        <p15:presenceInfo xmlns:p15="http://schemas.microsoft.com/office/powerpoint/2012/main" userId="S-1-5-21-3197598549-195824295-2772098970-12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00FF"/>
    <a:srgbClr val="F4E9CE"/>
    <a:srgbClr val="FFFFFF"/>
    <a:srgbClr val="F2F2F2"/>
    <a:srgbClr val="345BA2"/>
    <a:srgbClr val="27457B"/>
    <a:srgbClr val="223C6C"/>
    <a:srgbClr val="3A67B8"/>
    <a:srgbClr val="2D5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83808" autoAdjust="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C33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C00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FF0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C33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C00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FF0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C33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C00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FF0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FFC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C00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FFC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C00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FFC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C00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FFC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FFC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FFC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FFC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2096" custLinFactNeighborY="-43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92D05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92D05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00B05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00B05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2096" custLinFactNeighborY="-43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814F5-978E-453C-97EE-5BAB517174F4}">
      <dsp:nvSpPr>
        <dsp:cNvPr id="0" name=""/>
        <dsp:cNvSpPr/>
      </dsp:nvSpPr>
      <dsp:spPr>
        <a:xfrm>
          <a:off x="6282" y="0"/>
          <a:ext cx="1703105" cy="3640521"/>
        </a:xfrm>
        <a:prstGeom prst="roundRect">
          <a:avLst/>
        </a:prstGeom>
        <a:solidFill>
          <a:srgbClr val="CC33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82" y="0"/>
        <a:ext cx="1703105" cy="1092156"/>
      </dsp:txXfrm>
    </dsp:sp>
    <dsp:sp modelId="{368B0B0A-450F-432C-A29D-F5DB9A6F92CA}">
      <dsp:nvSpPr>
        <dsp:cNvPr id="0" name=""/>
        <dsp:cNvSpPr/>
      </dsp:nvSpPr>
      <dsp:spPr>
        <a:xfrm>
          <a:off x="1837121" y="0"/>
          <a:ext cx="1628407" cy="3640521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b="1" kern="1200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37121" y="0"/>
        <a:ext cx="1628407" cy="1092156"/>
      </dsp:txXfrm>
    </dsp:sp>
    <dsp:sp modelId="{90A76F2F-E75D-4B75-AA39-AE07212B8D21}">
      <dsp:nvSpPr>
        <dsp:cNvPr id="0" name=""/>
        <dsp:cNvSpPr/>
      </dsp:nvSpPr>
      <dsp:spPr>
        <a:xfrm>
          <a:off x="3564411" y="0"/>
          <a:ext cx="1703105" cy="3640521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64411" y="0"/>
        <a:ext cx="1703105" cy="1092156"/>
      </dsp:txXfrm>
    </dsp:sp>
    <dsp:sp modelId="{A07CB8C5-AE68-4D82-8898-DD9F2126E0BA}">
      <dsp:nvSpPr>
        <dsp:cNvPr id="0" name=""/>
        <dsp:cNvSpPr/>
      </dsp:nvSpPr>
      <dsp:spPr>
        <a:xfrm>
          <a:off x="5445270" y="0"/>
          <a:ext cx="1703105" cy="3640521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45270" y="0"/>
        <a:ext cx="1703105" cy="1092156"/>
      </dsp:txXfrm>
    </dsp:sp>
    <dsp:sp modelId="{22B91BA4-AB98-4A34-A6B3-6968206C1B86}">
      <dsp:nvSpPr>
        <dsp:cNvPr id="0" name=""/>
        <dsp:cNvSpPr/>
      </dsp:nvSpPr>
      <dsp:spPr>
        <a:xfrm>
          <a:off x="7256676" y="0"/>
          <a:ext cx="1703105" cy="3640521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56676" y="0"/>
        <a:ext cx="1703105" cy="1092156"/>
      </dsp:txXfrm>
    </dsp:sp>
    <dsp:sp modelId="{6ECF31BF-C130-4994-9E23-B0C90FA62253}">
      <dsp:nvSpPr>
        <dsp:cNvPr id="0" name=""/>
        <dsp:cNvSpPr/>
      </dsp:nvSpPr>
      <dsp:spPr>
        <a:xfrm>
          <a:off x="9056927" y="0"/>
          <a:ext cx="1703105" cy="3640521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056927" y="0"/>
        <a:ext cx="1703105" cy="10921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814F5-978E-453C-97EE-5BAB517174F4}">
      <dsp:nvSpPr>
        <dsp:cNvPr id="0" name=""/>
        <dsp:cNvSpPr/>
      </dsp:nvSpPr>
      <dsp:spPr>
        <a:xfrm>
          <a:off x="6282" y="0"/>
          <a:ext cx="1703105" cy="3640521"/>
        </a:xfrm>
        <a:prstGeom prst="round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82" y="0"/>
        <a:ext cx="1703105" cy="1092156"/>
      </dsp:txXfrm>
    </dsp:sp>
    <dsp:sp modelId="{368B0B0A-450F-432C-A29D-F5DB9A6F92CA}">
      <dsp:nvSpPr>
        <dsp:cNvPr id="0" name=""/>
        <dsp:cNvSpPr/>
      </dsp:nvSpPr>
      <dsp:spPr>
        <a:xfrm>
          <a:off x="1837121" y="0"/>
          <a:ext cx="1628407" cy="3640521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b="1" kern="1200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37121" y="0"/>
        <a:ext cx="1628407" cy="1092156"/>
      </dsp:txXfrm>
    </dsp:sp>
    <dsp:sp modelId="{90A76F2F-E75D-4B75-AA39-AE07212B8D21}">
      <dsp:nvSpPr>
        <dsp:cNvPr id="0" name=""/>
        <dsp:cNvSpPr/>
      </dsp:nvSpPr>
      <dsp:spPr>
        <a:xfrm>
          <a:off x="3564411" y="0"/>
          <a:ext cx="1703105" cy="3640521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64411" y="0"/>
        <a:ext cx="1703105" cy="1092156"/>
      </dsp:txXfrm>
    </dsp:sp>
    <dsp:sp modelId="{A07CB8C5-AE68-4D82-8898-DD9F2126E0BA}">
      <dsp:nvSpPr>
        <dsp:cNvPr id="0" name=""/>
        <dsp:cNvSpPr/>
      </dsp:nvSpPr>
      <dsp:spPr>
        <a:xfrm>
          <a:off x="5461534" y="0"/>
          <a:ext cx="1703105" cy="3640521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61534" y="0"/>
        <a:ext cx="1703105" cy="1092156"/>
      </dsp:txXfrm>
    </dsp:sp>
    <dsp:sp modelId="{22B91BA4-AB98-4A34-A6B3-6968206C1B86}">
      <dsp:nvSpPr>
        <dsp:cNvPr id="0" name=""/>
        <dsp:cNvSpPr/>
      </dsp:nvSpPr>
      <dsp:spPr>
        <a:xfrm>
          <a:off x="7256676" y="0"/>
          <a:ext cx="1703105" cy="3640521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56676" y="0"/>
        <a:ext cx="1703105" cy="1092156"/>
      </dsp:txXfrm>
    </dsp:sp>
    <dsp:sp modelId="{6ECF31BF-C130-4994-9E23-B0C90FA62253}">
      <dsp:nvSpPr>
        <dsp:cNvPr id="0" name=""/>
        <dsp:cNvSpPr/>
      </dsp:nvSpPr>
      <dsp:spPr>
        <a:xfrm>
          <a:off x="9056927" y="0"/>
          <a:ext cx="1703105" cy="3640521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056927" y="0"/>
        <a:ext cx="1703105" cy="109215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024B3-DA73-4FA5-A041-C7BF494DE283}" type="datetimeFigureOut">
              <a:rPr lang="es-CO" smtClean="0"/>
              <a:t>06/04/2026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488F6-AE1D-48ED-B726-FFE648D412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3845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8A215-9340-4CD3-ACF0-CE00D1F98972}" type="datetimeFigureOut">
              <a:rPr lang="es-CO" smtClean="0"/>
              <a:t>06/04/2026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603AF-9FA0-4CEE-8925-B68EE79EAE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128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9916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0661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900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8408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55734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6544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6268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0554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2573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6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8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7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8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4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1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3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8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6D73-FAA2-457E-9CAE-D659BE15F43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3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1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2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2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2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3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3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4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4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4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5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5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5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6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6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6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6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7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7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7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7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8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8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8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8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9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9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9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9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220824" y="1183299"/>
            <a:ext cx="1920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4,26%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25%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/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2,50%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4,85%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4,16%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241079" y="3722260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4,09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303272" y="3757341"/>
            <a:ext cx="479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5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249710" y="3768693"/>
            <a:ext cx="479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5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6A8B9004-5F65-6259-43CE-28328B8B2B30}"/>
              </a:ext>
            </a:extLst>
          </p:cNvPr>
          <p:cNvSpPr txBox="1"/>
          <p:nvPr/>
        </p:nvSpPr>
        <p:spPr>
          <a:xfrm>
            <a:off x="6251221" y="1785855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Corte diciembre 2021</a:t>
            </a:r>
          </a:p>
        </p:txBody>
      </p:sp>
    </p:spTree>
    <p:extLst>
      <p:ext uri="{BB962C8B-B14F-4D97-AF65-F5344CB8AC3E}">
        <p14:creationId xmlns:p14="http://schemas.microsoft.com/office/powerpoint/2010/main" val="1147318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220822" y="1183299"/>
            <a:ext cx="1920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7,18%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30%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/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5,59%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6,58%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6,3%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241079" y="3722260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6,19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141090" y="3722260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8,97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137907" y="3768693"/>
            <a:ext cx="67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9,5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6A8B9004-5F65-6259-43CE-28328B8B2B30}"/>
              </a:ext>
            </a:extLst>
          </p:cNvPr>
          <p:cNvSpPr txBox="1"/>
          <p:nvPr/>
        </p:nvSpPr>
        <p:spPr>
          <a:xfrm>
            <a:off x="6251221" y="1785855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Corte junio 2022</a:t>
            </a:r>
          </a:p>
        </p:txBody>
      </p:sp>
    </p:spTree>
    <p:extLst>
      <p:ext uri="{BB962C8B-B14F-4D97-AF65-F5344CB8AC3E}">
        <p14:creationId xmlns:p14="http://schemas.microsoft.com/office/powerpoint/2010/main" val="3592055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045294" y="1183299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11,80%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35%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>
            <p:extLst>
              <p:ext uri="{D42A27DB-BD31-4B8C-83A1-F6EECF244321}">
                <p14:modId xmlns:p14="http://schemas.microsoft.com/office/powerpoint/2010/main" val="3667482357"/>
              </p:ext>
            </p:extLst>
          </p:nvPr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9%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11,58%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10,58%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241079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11,19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141090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13,97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14,5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6A8B9004-5F65-6259-43CE-28328B8B2B30}"/>
              </a:ext>
            </a:extLst>
          </p:cNvPr>
          <p:cNvSpPr txBox="1"/>
          <p:nvPr/>
        </p:nvSpPr>
        <p:spPr>
          <a:xfrm>
            <a:off x="6251221" y="1785855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Corte dic 2022</a:t>
            </a:r>
          </a:p>
        </p:txBody>
      </p:sp>
    </p:spTree>
    <p:extLst>
      <p:ext uri="{BB962C8B-B14F-4D97-AF65-F5344CB8AC3E}">
        <p14:creationId xmlns:p14="http://schemas.microsoft.com/office/powerpoint/2010/main" val="2679193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045294" y="1183299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14,82%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40%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>
            <p:extLst>
              <p:ext uri="{D42A27DB-BD31-4B8C-83A1-F6EECF244321}">
                <p14:modId xmlns:p14="http://schemas.microsoft.com/office/powerpoint/2010/main" val="2361517209"/>
              </p:ext>
            </p:extLst>
          </p:nvPr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12,1%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15,13%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12,72%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241079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15,99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141090" y="3722260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18,5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14,5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06EA5F18-82BB-E897-772C-9C30CE10F48E}"/>
              </a:ext>
            </a:extLst>
          </p:cNvPr>
          <p:cNvSpPr txBox="1"/>
          <p:nvPr/>
        </p:nvSpPr>
        <p:spPr>
          <a:xfrm>
            <a:off x="6271413" y="1659647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Corte junio 2023</a:t>
            </a:r>
          </a:p>
        </p:txBody>
      </p:sp>
    </p:spTree>
    <p:extLst>
      <p:ext uri="{BB962C8B-B14F-4D97-AF65-F5344CB8AC3E}">
        <p14:creationId xmlns:p14="http://schemas.microsoft.com/office/powerpoint/2010/main" val="3343686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045295" y="1183299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20,21%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45%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/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17,1%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21,38%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17,72%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241079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20,99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141090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23,50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20,58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06EA5F18-82BB-E897-772C-9C30CE10F48E}"/>
              </a:ext>
            </a:extLst>
          </p:cNvPr>
          <p:cNvSpPr txBox="1"/>
          <p:nvPr/>
        </p:nvSpPr>
        <p:spPr>
          <a:xfrm>
            <a:off x="6271413" y="1659647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Corte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404988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045295" y="1183299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24,61%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50%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/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21,01%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25,13%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22%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381368" y="374120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25,99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141090" y="3722260"/>
            <a:ext cx="609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28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25,58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06EA5F18-82BB-E897-772C-9C30CE10F48E}"/>
              </a:ext>
            </a:extLst>
          </p:cNvPr>
          <p:cNvSpPr txBox="1"/>
          <p:nvPr/>
        </p:nvSpPr>
        <p:spPr>
          <a:xfrm>
            <a:off x="6271413" y="1659647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Corte Junio 2024</a:t>
            </a:r>
          </a:p>
        </p:txBody>
      </p:sp>
    </p:spTree>
    <p:extLst>
      <p:ext uri="{BB962C8B-B14F-4D97-AF65-F5344CB8AC3E}">
        <p14:creationId xmlns:p14="http://schemas.microsoft.com/office/powerpoint/2010/main" val="2040420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045295" y="1183299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29,54%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55%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>
            <p:extLst>
              <p:ext uri="{D42A27DB-BD31-4B8C-83A1-F6EECF244321}">
                <p14:modId xmlns:p14="http://schemas.microsoft.com/office/powerpoint/2010/main" val="3345055220"/>
              </p:ext>
            </p:extLst>
          </p:nvPr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25,57%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30,13%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27%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611603" y="373865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30,99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307714" y="3722260"/>
            <a:ext cx="609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33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30,58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06EA5F18-82BB-E897-772C-9C30CE10F48E}"/>
              </a:ext>
            </a:extLst>
          </p:cNvPr>
          <p:cNvSpPr txBox="1"/>
          <p:nvPr/>
        </p:nvSpPr>
        <p:spPr>
          <a:xfrm>
            <a:off x="6271413" y="1659647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Corte Diciembre 2024</a:t>
            </a:r>
          </a:p>
        </p:txBody>
      </p:sp>
    </p:spTree>
    <p:extLst>
      <p:ext uri="{BB962C8B-B14F-4D97-AF65-F5344CB8AC3E}">
        <p14:creationId xmlns:p14="http://schemas.microsoft.com/office/powerpoint/2010/main" val="1922987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220824" y="1183299"/>
            <a:ext cx="1920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33,7%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60 %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>
            <p:extLst>
              <p:ext uri="{D42A27DB-BD31-4B8C-83A1-F6EECF244321}">
                <p14:modId xmlns:p14="http://schemas.microsoft.com/office/powerpoint/2010/main" val="631148115"/>
              </p:ext>
            </p:extLst>
          </p:nvPr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31,41%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32,13%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30,46%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611603" y="373865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34,99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307714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37,80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35,41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06EA5F18-82BB-E897-772C-9C30CE10F48E}"/>
              </a:ext>
            </a:extLst>
          </p:cNvPr>
          <p:cNvSpPr txBox="1"/>
          <p:nvPr/>
        </p:nvSpPr>
        <p:spPr>
          <a:xfrm>
            <a:off x="6271413" y="1659647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Corte Junio 2025</a:t>
            </a:r>
          </a:p>
        </p:txBody>
      </p:sp>
    </p:spTree>
    <p:extLst>
      <p:ext uri="{BB962C8B-B14F-4D97-AF65-F5344CB8AC3E}">
        <p14:creationId xmlns:p14="http://schemas.microsoft.com/office/powerpoint/2010/main" val="3595377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220824" y="1183299"/>
            <a:ext cx="1920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38,2%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65 %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>
            <p:extLst>
              <p:ext uri="{D42A27DB-BD31-4B8C-83A1-F6EECF244321}">
                <p14:modId xmlns:p14="http://schemas.microsoft.com/office/powerpoint/2010/main" val="2442510350"/>
              </p:ext>
            </p:extLst>
          </p:nvPr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34,57%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39,68%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35,58%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611603" y="3738655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39,9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307714" y="3722260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42,80%</a:t>
            </a:r>
            <a:endParaRPr lang="es-CO" dirty="0"/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42,41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06EA5F18-82BB-E897-772C-9C30CE10F48E}"/>
              </a:ext>
            </a:extLst>
          </p:cNvPr>
          <p:cNvSpPr txBox="1"/>
          <p:nvPr/>
        </p:nvSpPr>
        <p:spPr>
          <a:xfrm>
            <a:off x="6271413" y="1659647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Corte Diciembre 2025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xmlns="" id="{1F48E168-D349-489F-8CD5-1655E1508192}"/>
              </a:ext>
            </a:extLst>
          </p:cNvPr>
          <p:cNvSpPr txBox="1"/>
          <p:nvPr/>
        </p:nvSpPr>
        <p:spPr>
          <a:xfrm>
            <a:off x="282136" y="2041259"/>
            <a:ext cx="60988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dirty="0"/>
              <a:t>Nota: El avance general se calcula mediante un método ponderado basado en el cumplimiento de metas programadas.</a:t>
            </a: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22373934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6907</TotalTime>
  <Words>631</Words>
  <Application>Microsoft Office PowerPoint</Application>
  <PresentationFormat>Panorámica</PresentationFormat>
  <Paragraphs>199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Bradley Hand ITC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Dj SILBI A.K.A SUPABASS</dc:creator>
  <cp:lastModifiedBy>P3-DESO-01</cp:lastModifiedBy>
  <cp:revision>303</cp:revision>
  <cp:lastPrinted>2021-09-21T13:57:57Z</cp:lastPrinted>
  <dcterms:created xsi:type="dcterms:W3CDTF">2020-03-12T20:24:12Z</dcterms:created>
  <dcterms:modified xsi:type="dcterms:W3CDTF">2026-04-06T21:07:44Z</dcterms:modified>
</cp:coreProperties>
</file>